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2" r:id="rId5"/>
    <p:sldId id="257" r:id="rId6"/>
    <p:sldId id="259" r:id="rId7"/>
    <p:sldId id="264" r:id="rId8"/>
    <p:sldId id="260" r:id="rId9"/>
    <p:sldId id="278" r:id="rId10"/>
    <p:sldId id="266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EDUHELP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329E4-42AF-2BD8-7010-626A4EDF69E6}"/>
              </a:ext>
            </a:extLst>
          </p:cNvPr>
          <p:cNvSpPr txBox="1"/>
          <p:nvPr/>
        </p:nvSpPr>
        <p:spPr>
          <a:xfrm>
            <a:off x="4151376" y="5943600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FINAL PROJECT- CIS 302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850" y="1672143"/>
            <a:ext cx="6019802" cy="3513714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0071" y="2952730"/>
            <a:ext cx="4850550" cy="201246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with Figma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DOM and BOM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–End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of JavaScript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-up of hands on a keyboard&#10;&#10;Description automatically generated">
            <a:extLst>
              <a:ext uri="{FF2B5EF4-FFF2-40B4-BE49-F238E27FC236}">
                <a16:creationId xmlns:a16="http://schemas.microsoft.com/office/drawing/2014/main" id="{C35815FE-D624-4168-765A-F966A432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2" r="14289" b="1"/>
          <a:stretch/>
        </p:blipFill>
        <p:spPr>
          <a:xfrm>
            <a:off x="622570" y="729926"/>
            <a:ext cx="6456836" cy="5388772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96D631-E6BB-B7A4-E093-85300C1EC2DE}"/>
              </a:ext>
            </a:extLst>
          </p:cNvPr>
          <p:cNvSpPr txBox="1"/>
          <p:nvPr/>
        </p:nvSpPr>
        <p:spPr>
          <a:xfrm>
            <a:off x="7886347" y="1300583"/>
            <a:ext cx="3683083" cy="2504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000" kern="1200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"</a:t>
            </a:r>
            <a:r>
              <a:rPr lang="en-US" sz="2000" kern="1200" spc="1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EduHelp</a:t>
            </a:r>
            <a:r>
              <a:rPr lang="en-US" sz="2000" kern="1200" spc="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" project aims to create an interactive web application that provides study tips and guidance to future Year Up United students. The webpage includes a Pomodoro timer, which will help students manage their time effectively by promoting focused study sessions and regular breaks.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412" y="478909"/>
            <a:ext cx="6306532" cy="2073897"/>
          </a:xfrm>
        </p:spPr>
        <p:txBody>
          <a:bodyPr>
            <a:normAutofit/>
          </a:bodyPr>
          <a:lstStyle/>
          <a:p>
            <a:r>
              <a:rPr lang="en-US" sz="4000" dirty="0"/>
              <a:t>Project  objective 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024" y="548640"/>
            <a:ext cx="5278592" cy="978408"/>
          </a:xfrm>
        </p:spPr>
        <p:txBody>
          <a:bodyPr/>
          <a:lstStyle/>
          <a:p>
            <a:r>
              <a:rPr lang="en-US" sz="3200" dirty="0"/>
              <a:t>Design with </a:t>
            </a:r>
            <a:r>
              <a:rPr lang="en-US" sz="3200" dirty="0" err="1"/>
              <a:t>figma</a:t>
            </a:r>
            <a:endParaRPr lang="en-US" sz="3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4" name="Picture 23" descr="A green rectangular object with white circles&#10;&#10;Description automatically generated">
            <a:extLst>
              <a:ext uri="{FF2B5EF4-FFF2-40B4-BE49-F238E27FC236}">
                <a16:creationId xmlns:a16="http://schemas.microsoft.com/office/drawing/2014/main" id="{894D6AB6-46E7-E40C-374D-2FB6BA07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2" y="2276855"/>
            <a:ext cx="3855739" cy="2468879"/>
          </a:xfrm>
          <a:prstGeom prst="rect">
            <a:avLst/>
          </a:prstGeom>
        </p:spPr>
      </p:pic>
      <p:pic>
        <p:nvPicPr>
          <p:cNvPr id="26" name="Picture 25" descr="A screen shot of a timer&#10;&#10;Description automatically generated">
            <a:extLst>
              <a:ext uri="{FF2B5EF4-FFF2-40B4-BE49-F238E27FC236}">
                <a16:creationId xmlns:a16="http://schemas.microsoft.com/office/drawing/2014/main" id="{A9CAF7D7-566D-81FC-C64E-ECC99631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128" y="2276856"/>
            <a:ext cx="4011530" cy="2468880"/>
          </a:xfrm>
          <a:prstGeom prst="rect">
            <a:avLst/>
          </a:prstGeom>
        </p:spPr>
      </p:pic>
      <p:pic>
        <p:nvPicPr>
          <p:cNvPr id="28" name="Picture 27" descr="A yellow frame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6FDFC6F8-AEA6-CFE3-64EA-67C3BA82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02" y="2276857"/>
            <a:ext cx="4011530" cy="2498858"/>
          </a:xfrm>
          <a:prstGeom prst="rect">
            <a:avLst/>
          </a:prstGeom>
        </p:spPr>
      </p:pic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D5180F8F-2147-8527-2D32-E7814D4AB42C}"/>
              </a:ext>
            </a:extLst>
          </p:cNvPr>
          <p:cNvSpPr txBox="1">
            <a:spLocks/>
          </p:cNvSpPr>
          <p:nvPr/>
        </p:nvSpPr>
        <p:spPr>
          <a:xfrm>
            <a:off x="931379" y="5026570"/>
            <a:ext cx="2458541" cy="6244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2BE9A9F2-7FFD-C3D3-5214-2B0B6769A537}"/>
              </a:ext>
            </a:extLst>
          </p:cNvPr>
          <p:cNvSpPr txBox="1">
            <a:spLocks/>
          </p:cNvSpPr>
          <p:nvPr/>
        </p:nvSpPr>
        <p:spPr>
          <a:xfrm>
            <a:off x="5363171" y="5026570"/>
            <a:ext cx="2458541" cy="6244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Timer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DB9F5BED-5A0A-5AE2-F540-A4D27E8FEA6C}"/>
              </a:ext>
            </a:extLst>
          </p:cNvPr>
          <p:cNvSpPr txBox="1">
            <a:spLocks/>
          </p:cNvSpPr>
          <p:nvPr/>
        </p:nvSpPr>
        <p:spPr>
          <a:xfrm>
            <a:off x="9148787" y="4987364"/>
            <a:ext cx="2458541" cy="6244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Swiping </a:t>
            </a: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019" y="360416"/>
            <a:ext cx="7286605" cy="634323"/>
          </a:xfrm>
        </p:spPr>
        <p:txBody>
          <a:bodyPr/>
          <a:lstStyle/>
          <a:p>
            <a:r>
              <a:rPr lang="en-US" dirty="0"/>
              <a:t>Dom and </a:t>
            </a:r>
            <a:r>
              <a:rPr lang="en-US" dirty="0" err="1"/>
              <a:t>bom</a:t>
            </a:r>
            <a:r>
              <a:rPr lang="en-US" dirty="0"/>
              <a:t> models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4048" y="4507992"/>
            <a:ext cx="3319272" cy="1315479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Document.getElementById</a:t>
            </a:r>
            <a:r>
              <a:rPr lang="en-US" dirty="0"/>
              <a:t>() to access to slideshow elements;</a:t>
            </a:r>
          </a:p>
          <a:p>
            <a:pPr algn="l"/>
            <a:r>
              <a:rPr lang="en-US" dirty="0" err="1"/>
              <a:t>setInterval</a:t>
            </a:r>
            <a:r>
              <a:rPr lang="en-US" dirty="0"/>
              <a:t>() to change images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5094" y="4590288"/>
            <a:ext cx="3470458" cy="1233183"/>
          </a:xfrm>
        </p:spPr>
        <p:txBody>
          <a:bodyPr>
            <a:normAutofit/>
          </a:bodyPr>
          <a:lstStyle/>
          <a:p>
            <a:r>
              <a:rPr lang="en-US" dirty="0" err="1"/>
              <a:t>Document.get</a:t>
            </a:r>
            <a:r>
              <a:rPr lang="en-US" dirty="0"/>
              <a:t> </a:t>
            </a:r>
            <a:r>
              <a:rPr lang="en-US" dirty="0" err="1"/>
              <a:t>ElementByID</a:t>
            </a:r>
            <a:r>
              <a:rPr lang="en-US" dirty="0"/>
              <a:t>() to access the timer display and update it.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4918" y="4697385"/>
            <a:ext cx="3201154" cy="1126085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b="1" dirty="0"/>
              <a:t>Swiper.js</a:t>
            </a:r>
            <a:r>
              <a:rPr lang="en-US" dirty="0"/>
              <a:t>, library for creating responsive, touch-enabled carousels and sliders.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2" name="Picture 31" descr="A hand writing on a book&#10;&#10;Description automatically generated">
            <a:extLst>
              <a:ext uri="{FF2B5EF4-FFF2-40B4-BE49-F238E27FC236}">
                <a16:creationId xmlns:a16="http://schemas.microsoft.com/office/drawing/2014/main" id="{79040AC1-5578-9EE8-BC07-4B2EB16F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" y="1976036"/>
            <a:ext cx="3868334" cy="22027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5FF3F3-8979-5072-A1B6-C919D1D2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28" y="1976036"/>
            <a:ext cx="4312143" cy="22027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0813D2-73CE-7D2A-8920-D584921A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989" y="1976037"/>
            <a:ext cx="4075011" cy="22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computer with various icons&#10;&#10;Description automatically generated">
            <a:extLst>
              <a:ext uri="{FF2B5EF4-FFF2-40B4-BE49-F238E27FC236}">
                <a16:creationId xmlns:a16="http://schemas.microsoft.com/office/drawing/2014/main" id="{D78C2C96-F495-5033-13D2-D9FD3F730B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043" r="20043"/>
          <a:stretch>
            <a:fillRect/>
          </a:stretch>
        </p:blipFill>
        <p:spPr>
          <a:effectLst>
            <a:softEdge rad="635000"/>
          </a:effec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144" y="2145285"/>
            <a:ext cx="5749200" cy="4241464"/>
          </a:xfrm>
        </p:spPr>
        <p:txBody>
          <a:bodyPr/>
          <a:lstStyle/>
          <a:p>
            <a:pPr algn="ctr"/>
            <a:r>
              <a:rPr lang="en-US" dirty="0"/>
              <a:t>Front-end technologies used</a:t>
            </a:r>
          </a:p>
        </p:txBody>
      </p:sp>
      <p:pic>
        <p:nvPicPr>
          <p:cNvPr id="8" name="Picture 7" descr="A group of colorful squares with text&#10;&#10;Description automatically generated">
            <a:extLst>
              <a:ext uri="{FF2B5EF4-FFF2-40B4-BE49-F238E27FC236}">
                <a16:creationId xmlns:a16="http://schemas.microsoft.com/office/drawing/2014/main" id="{A0C63A98-3328-BE55-CED5-DC47E2B2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17" y="3888943"/>
            <a:ext cx="3114492" cy="1636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C4CB4-19EA-B5AB-039C-82B4C6F4741F}"/>
              </a:ext>
            </a:extLst>
          </p:cNvPr>
          <p:cNvSpPr txBox="1"/>
          <p:nvPr/>
        </p:nvSpPr>
        <p:spPr>
          <a:xfrm>
            <a:off x="7404719" y="5637201"/>
            <a:ext cx="280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SWIPER.JS LIBRARY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2" y="1581912"/>
            <a:ext cx="6823456" cy="533853"/>
          </a:xfrm>
        </p:spPr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2081" y="2918558"/>
            <a:ext cx="3423920" cy="2966740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Object Initialization</a:t>
            </a:r>
          </a:p>
          <a:p>
            <a:pPr marL="342900" indent="-342900">
              <a:buAutoNum type="arabicPeriod"/>
            </a:pPr>
            <a:r>
              <a:rPr lang="en-US" sz="1800" dirty="0"/>
              <a:t>DOM Manipulation</a:t>
            </a:r>
          </a:p>
          <a:p>
            <a:pPr marL="342900" indent="-342900">
              <a:buAutoNum type="arabicPeriod"/>
            </a:pPr>
            <a:r>
              <a:rPr lang="en-US" sz="1800" dirty="0"/>
              <a:t>Event Listeners</a:t>
            </a:r>
          </a:p>
          <a:p>
            <a:pPr marL="342900" indent="-342900">
              <a:buAutoNum type="arabicPeriod"/>
            </a:pPr>
            <a:r>
              <a:rPr lang="en-US" sz="1800" dirty="0"/>
              <a:t>Intervals</a:t>
            </a:r>
          </a:p>
          <a:p>
            <a:pPr marL="342900" indent="-342900">
              <a:buAutoNum type="arabicPeriod"/>
            </a:pPr>
            <a:r>
              <a:rPr lang="en-US" sz="1800" dirty="0"/>
              <a:t>Math Functions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62">
            <a:extLst>
              <a:ext uri="{FF2B5EF4-FFF2-40B4-BE49-F238E27FC236}">
                <a16:creationId xmlns:a16="http://schemas.microsoft.com/office/drawing/2014/main" id="{B791937D-7119-9AA7-4E55-81BD980CB05D}"/>
              </a:ext>
            </a:extLst>
          </p:cNvPr>
          <p:cNvSpPr txBox="1">
            <a:spLocks/>
          </p:cNvSpPr>
          <p:nvPr/>
        </p:nvSpPr>
        <p:spPr>
          <a:xfrm>
            <a:off x="6441440" y="2918558"/>
            <a:ext cx="3423920" cy="2966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6. Array Methods</a:t>
            </a:r>
          </a:p>
          <a:p>
            <a:r>
              <a:rPr lang="en-US" sz="1800" dirty="0"/>
              <a:t>7. Conditionals</a:t>
            </a:r>
          </a:p>
          <a:p>
            <a:r>
              <a:rPr lang="en-US" sz="1800" dirty="0"/>
              <a:t>8. Event Handling</a:t>
            </a:r>
          </a:p>
          <a:p>
            <a:r>
              <a:rPr lang="en-US" sz="1800" dirty="0"/>
              <a:t>9. Third-Party Library</a:t>
            </a:r>
          </a:p>
          <a:p>
            <a:r>
              <a:rPr lang="en-US" sz="1800" dirty="0"/>
              <a:t>10. Custom Functions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E049-8DB1-F7CF-46D2-225CE0B44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EEFF9FBD-36C2-3AD9-FAE8-B955E2A0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802" y="2385375"/>
            <a:ext cx="4286206" cy="1583121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4D154-5AA5-DDBD-B663-CA451D24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By Nurzida Toigombaeva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4AFDA-DFDB-2FC3-20FA-DD3E937A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1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207</TotalTime>
  <Words>184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EDUHELP</vt:lpstr>
      <vt:lpstr>agenda</vt:lpstr>
      <vt:lpstr>Project  objective </vt:lpstr>
      <vt:lpstr>Design with figma</vt:lpstr>
      <vt:lpstr>Dom and bom models</vt:lpstr>
      <vt:lpstr>Front-end technologies used</vt:lpstr>
      <vt:lpstr>Features of javascript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Nurzida Toigombaeva</dc:creator>
  <cp:lastModifiedBy>Nurzida Toigombaeva</cp:lastModifiedBy>
  <cp:revision>1</cp:revision>
  <dcterms:created xsi:type="dcterms:W3CDTF">2024-11-30T01:21:29Z</dcterms:created>
  <dcterms:modified xsi:type="dcterms:W3CDTF">2024-11-30T04:48:58Z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